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0" r:id="rId5"/>
    <p:sldId id="265" r:id="rId6"/>
    <p:sldId id="259" r:id="rId7"/>
    <p:sldId id="261" r:id="rId8"/>
    <p:sldId id="262" r:id="rId9"/>
    <p:sldId id="263" r:id="rId1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Łącznik prost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E5305FEB-D0C0-406F-995E-A6AAA639316D}" type="datetimeFigureOut">
              <a:rPr lang="pl-PL" smtClean="0"/>
              <a:pPr/>
              <a:t>2014-12-04</a:t>
            </a:fld>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4A641318-716F-4BD0-BB20-44594D051810}"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E5305FEB-D0C0-406F-995E-A6AAA639316D}" type="datetimeFigureOut">
              <a:rPr lang="pl-PL" smtClean="0"/>
              <a:pPr/>
              <a:t>2014-12-04</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4A641318-716F-4BD0-BB20-44594D051810}"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E5305FEB-D0C0-406F-995E-A6AAA639316D}" type="datetimeFigureOut">
              <a:rPr lang="pl-PL" smtClean="0"/>
              <a:pPr/>
              <a:t>2014-12-04</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4A641318-716F-4BD0-BB20-44594D051810}"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E5305FEB-D0C0-406F-995E-A6AAA639316D}" type="datetimeFigureOut">
              <a:rPr lang="pl-PL" smtClean="0"/>
              <a:pPr/>
              <a:t>2014-12-04</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4A641318-716F-4BD0-BB20-44594D051810}" type="slidenum">
              <a:rPr lang="pl-PL" smtClean="0"/>
              <a:pPr/>
              <a:t>‹#›</a:t>
            </a:fld>
            <a:endParaRPr lang="pl-PL"/>
          </a:p>
        </p:txBody>
      </p:sp>
      <p:sp>
        <p:nvSpPr>
          <p:cNvPr id="7" name="Tytuł 6"/>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E5305FEB-D0C0-406F-995E-A6AAA639316D}" type="datetimeFigureOut">
              <a:rPr lang="pl-PL" smtClean="0"/>
              <a:pPr/>
              <a:t>2014-12-04</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4A641318-716F-4BD0-BB20-44594D051810}" type="slidenum">
              <a:rPr lang="pl-PL" smtClean="0"/>
              <a:pPr/>
              <a:t>‹#›</a:t>
            </a:fld>
            <a:endParaRPr lang="pl-PL"/>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E5305FEB-D0C0-406F-995E-A6AAA639316D}" type="datetimeFigureOut">
              <a:rPr lang="pl-PL" smtClean="0"/>
              <a:pPr/>
              <a:t>2014-12-04</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4A641318-716F-4BD0-BB20-44594D051810}" type="slidenum">
              <a:rPr lang="pl-PL" smtClean="0"/>
              <a:pPr/>
              <a:t>‹#›</a:t>
            </a:fld>
            <a:endParaRPr lang="pl-PL"/>
          </a:p>
        </p:txBody>
      </p:sp>
      <p:sp>
        <p:nvSpPr>
          <p:cNvPr id="8" name="Tytuł 7"/>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E5305FEB-D0C0-406F-995E-A6AAA639316D}" type="datetimeFigureOut">
              <a:rPr lang="pl-PL" smtClean="0"/>
              <a:pPr/>
              <a:t>2014-12-04</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4A641318-716F-4BD0-BB20-44594D051810}"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extLst/>
          </a:lstStyle>
          <a:p>
            <a:fld id="{E5305FEB-D0C0-406F-995E-A6AAA639316D}" type="datetimeFigureOut">
              <a:rPr lang="pl-PL" smtClean="0"/>
              <a:pPr/>
              <a:t>2014-12-04</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4A641318-716F-4BD0-BB20-44594D051810}" type="slidenum">
              <a:rPr lang="pl-PL" smtClean="0"/>
              <a:pPr/>
              <a:t>‹#›</a:t>
            </a:fld>
            <a:endParaRPr lang="pl-PL"/>
          </a:p>
        </p:txBody>
      </p:sp>
      <p:sp>
        <p:nvSpPr>
          <p:cNvPr id="6" name="Tytuł 5"/>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E5305FEB-D0C0-406F-995E-A6AAA639316D}" type="datetimeFigureOut">
              <a:rPr lang="pl-PL" smtClean="0"/>
              <a:pPr/>
              <a:t>2014-12-04</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4A641318-716F-4BD0-BB20-44594D051810}"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extLst/>
          </a:lstStyle>
          <a:p>
            <a:fld id="{E5305FEB-D0C0-406F-995E-A6AAA639316D}" type="datetimeFigureOut">
              <a:rPr lang="pl-PL" smtClean="0"/>
              <a:pPr/>
              <a:t>2014-12-04</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4A641318-716F-4BD0-BB20-44594D051810}"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E5305FEB-D0C0-406F-995E-A6AAA639316D}" type="datetimeFigureOut">
              <a:rPr lang="pl-PL" smtClean="0"/>
              <a:pPr/>
              <a:t>2014-12-04</a:t>
            </a:fld>
            <a:endParaRPr lang="pl-PL"/>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4A641318-716F-4BD0-BB20-44594D051810}" type="slidenum">
              <a:rPr lang="pl-PL" smtClean="0"/>
              <a:pPr/>
              <a:t>‹#›</a:t>
            </a:fld>
            <a:endParaRPr lang="pl-PL"/>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Dowolny kształt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Łącznik prost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Dowolny kształt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Łącznik prost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5305FEB-D0C0-406F-995E-A6AAA639316D}" type="datetimeFigureOut">
              <a:rPr lang="pl-PL" smtClean="0"/>
              <a:pPr/>
              <a:t>2014-12-04</a:t>
            </a:fld>
            <a:endParaRPr lang="pl-PL"/>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A641318-716F-4BD0-BB20-44594D051810}"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1000"/>
            <a:lum/>
          </a:blip>
          <a:srcRect/>
          <a:stretch>
            <a:fillRect l="-11000" r="-11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solidFill>
                  <a:srgbClr val="FFC000"/>
                </a:solidFill>
                <a:latin typeface="Segoe Print" pitchFamily="2" charset="0"/>
              </a:rPr>
              <a:t>Jak zmieniła się moja miejscowość?</a:t>
            </a:r>
            <a:endParaRPr lang="pl-PL" dirty="0"/>
          </a:p>
        </p:txBody>
      </p:sp>
      <p:sp>
        <p:nvSpPr>
          <p:cNvPr id="3" name="Podtytuł 2"/>
          <p:cNvSpPr>
            <a:spLocks noGrp="1"/>
          </p:cNvSpPr>
          <p:nvPr>
            <p:ph type="subTitle" idx="1"/>
          </p:nvPr>
        </p:nvSpPr>
        <p:spPr/>
        <p:txBody>
          <a:bodyPr/>
          <a:lstStyle/>
          <a:p>
            <a:pPr marR="0"/>
            <a:r>
              <a:rPr lang="pl-PL" b="1" i="1" dirty="0" smtClean="0">
                <a:solidFill>
                  <a:srgbClr val="C00000"/>
                </a:solidFill>
              </a:rPr>
              <a:t>Prezentacja Szkoły Podstawowej </a:t>
            </a:r>
          </a:p>
          <a:p>
            <a:pPr marR="0"/>
            <a:r>
              <a:rPr lang="pl-PL" b="1" i="1" dirty="0" smtClean="0">
                <a:solidFill>
                  <a:srgbClr val="C00000"/>
                </a:solidFill>
              </a:rPr>
              <a:t>w Kamionce Małej</a:t>
            </a:r>
          </a:p>
          <a:p>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half" idx="2"/>
          </p:nvPr>
        </p:nvSpPr>
        <p:spPr>
          <a:xfrm>
            <a:off x="323528" y="5517232"/>
            <a:ext cx="8424936" cy="1080120"/>
          </a:xfrm>
        </p:spPr>
        <p:txBody>
          <a:bodyPr>
            <a:normAutofit fontScale="92500"/>
          </a:bodyPr>
          <a:lstStyle/>
          <a:p>
            <a:pPr algn="just"/>
            <a:r>
              <a:rPr lang="pl-PL" dirty="0" smtClean="0"/>
              <a:t>Nowa szkoła ma płaski dach kryty papą. Teren wokół szkoły jest świeżo rozplantowany i nie zdążył jeszcze porosnąć trawą. Powyżej szkoły rozciąga się las a w lewym górnym rogu zdjęcia widać w lesie przecinkę, gdzie znajdował się mały kamieniołom. Wydobytym tam kamieniem obłożono m.in. ściany naszej szkoły. Na pierwszym planie stary budynek szkolny, którego schody prowadzą do wąskiej, błotnistej drogi biegnącej wówczas przez wieś. W Kamionce nie było jeszcze elektryczności.</a:t>
            </a:r>
          </a:p>
          <a:p>
            <a:pPr algn="just"/>
            <a:endParaRPr lang="pl-PL" dirty="0"/>
          </a:p>
        </p:txBody>
      </p:sp>
      <p:pic>
        <p:nvPicPr>
          <p:cNvPr id="5" name="Symbol zastępczy obrazu 4" descr="1. szkoła.jpg"/>
          <p:cNvPicPr>
            <a:picLocks noGrp="1" noChangeAspect="1"/>
          </p:cNvPicPr>
          <p:nvPr>
            <p:ph type="pic" idx="1"/>
          </p:nvPr>
        </p:nvPicPr>
        <p:blipFill>
          <a:blip r:embed="rId2" cstate="print"/>
          <a:srcRect t="11020" b="11020"/>
          <a:stretch>
            <a:fillRect/>
          </a:stretch>
        </p:blipFill>
        <p:spPr/>
      </p:pic>
      <p:sp>
        <p:nvSpPr>
          <p:cNvPr id="4" name="Tytuł 3"/>
          <p:cNvSpPr>
            <a:spLocks noGrp="1"/>
          </p:cNvSpPr>
          <p:nvPr>
            <p:ph type="title"/>
          </p:nvPr>
        </p:nvSpPr>
        <p:spPr>
          <a:xfrm>
            <a:off x="228600" y="4653136"/>
            <a:ext cx="8075432" cy="774658"/>
          </a:xfrm>
        </p:spPr>
        <p:txBody>
          <a:bodyPr>
            <a:normAutofit fontScale="90000"/>
          </a:bodyPr>
          <a:lstStyle/>
          <a:p>
            <a:r>
              <a:rPr lang="pl-PL" b="1" dirty="0" smtClean="0">
                <a:solidFill>
                  <a:schemeClr val="accent2">
                    <a:lumMod val="75000"/>
                  </a:schemeClr>
                </a:solidFill>
                <a:effectLst>
                  <a:outerShdw blurRad="38100" dist="38100" dir="2700000" algn="tl">
                    <a:srgbClr val="000000">
                      <a:alpha val="43137"/>
                    </a:srgbClr>
                  </a:outerShdw>
                </a:effectLst>
              </a:rPr>
              <a:t>To zdjęcie wykonane około 1964 roku przedstawia stary i nowy budynek szkolny</a:t>
            </a:r>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half" idx="2"/>
          </p:nvPr>
        </p:nvSpPr>
        <p:spPr>
          <a:xfrm>
            <a:off x="251520" y="5445224"/>
            <a:ext cx="8496944" cy="1080120"/>
          </a:xfrm>
        </p:spPr>
        <p:txBody>
          <a:bodyPr/>
          <a:lstStyle/>
          <a:p>
            <a:pPr algn="just"/>
            <a:r>
              <a:rPr lang="pl-PL" dirty="0" smtClean="0"/>
              <a:t>Widać na nim, że szkoła ma dach spadzisty kryty blachą; przed szkołą jest wielofunkcyjne boisko, bieżnia i skocznia oraz plac zabaw dla małych dzieci. Jest dużo zieleni i krzewów ozdobnych. Stary budynek wyburzono i wybudowano szeroką asfaltową drogę, a dla bezpieczeństwa uczniów położono chodnik.</a:t>
            </a:r>
          </a:p>
          <a:p>
            <a:pPr algn="just"/>
            <a:endParaRPr lang="pl-PL" dirty="0"/>
          </a:p>
        </p:txBody>
      </p:sp>
      <p:pic>
        <p:nvPicPr>
          <p:cNvPr id="5" name="Symbol zastępczy obrazu 4" descr="2. szkoła.jpg"/>
          <p:cNvPicPr>
            <a:picLocks noGrp="1" noChangeAspect="1"/>
          </p:cNvPicPr>
          <p:nvPr>
            <p:ph type="pic" idx="1"/>
          </p:nvPr>
        </p:nvPicPr>
        <p:blipFill>
          <a:blip r:embed="rId2" cstate="print"/>
          <a:srcRect t="16326" b="16326"/>
          <a:stretch>
            <a:fillRect/>
          </a:stretch>
        </p:blipFill>
        <p:spPr/>
      </p:pic>
      <p:sp>
        <p:nvSpPr>
          <p:cNvPr id="4" name="Tytuł 3"/>
          <p:cNvSpPr>
            <a:spLocks noGrp="1"/>
          </p:cNvSpPr>
          <p:nvPr>
            <p:ph type="title"/>
          </p:nvPr>
        </p:nvSpPr>
        <p:spPr>
          <a:xfrm>
            <a:off x="467544" y="4797152"/>
            <a:ext cx="8075432" cy="562672"/>
          </a:xfrm>
        </p:spPr>
        <p:txBody>
          <a:bodyPr/>
          <a:lstStyle/>
          <a:p>
            <a:pPr algn="ctr"/>
            <a:r>
              <a:rPr lang="pl-PL" b="1" dirty="0" smtClean="0">
                <a:solidFill>
                  <a:srgbClr val="FFFF00"/>
                </a:solidFill>
                <a:effectLst/>
              </a:rPr>
              <a:t>A to zdjęcie wykonane obecnie </a:t>
            </a:r>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half" idx="2"/>
          </p:nvPr>
        </p:nvSpPr>
        <p:spPr>
          <a:xfrm>
            <a:off x="323528" y="5589240"/>
            <a:ext cx="8568952" cy="1008112"/>
          </a:xfrm>
        </p:spPr>
        <p:txBody>
          <a:bodyPr>
            <a:normAutofit lnSpcReduction="10000"/>
          </a:bodyPr>
          <a:lstStyle/>
          <a:p>
            <a:pPr marR="0" algn="just"/>
            <a:r>
              <a:rPr lang="pl-PL" dirty="0" smtClean="0"/>
              <a:t>W samym środku znajduje się plebania oraz kryta strzechą stodoła. Na lewo dom zwany „Organistówką” (mieszkały tam dwa pokolenia organistów). Po prawej stronie plebanii była żydowska karczma (później świetlica ludowa i sklep). Na pierwszym planie widać dwie drewniane chałupy pod strzechą zbudowane tuż nad potokiem Kamionka. Przy samym kościele drewniany dom Czechów. Przez wieś biegnie błotnista droga, widać prowizoryczny most nad potokiem .</a:t>
            </a:r>
          </a:p>
          <a:p>
            <a:pPr marR="0" algn="just"/>
            <a:endParaRPr lang="pl-PL" dirty="0" smtClean="0"/>
          </a:p>
          <a:p>
            <a:pPr algn="just"/>
            <a:endParaRPr lang="pl-PL" dirty="0"/>
          </a:p>
        </p:txBody>
      </p:sp>
      <p:pic>
        <p:nvPicPr>
          <p:cNvPr id="5" name="Symbol zastępczy obrazu 4" descr="2. centrum.jpg"/>
          <p:cNvPicPr>
            <a:picLocks noGrp="1" noChangeAspect="1"/>
          </p:cNvPicPr>
          <p:nvPr>
            <p:ph type="pic" idx="1"/>
          </p:nvPr>
        </p:nvPicPr>
        <p:blipFill>
          <a:blip r:embed="rId2" cstate="print"/>
          <a:srcRect t="14861" b="14861"/>
          <a:stretch>
            <a:fillRect/>
          </a:stretch>
        </p:blipFill>
        <p:spPr/>
      </p:pic>
      <p:sp>
        <p:nvSpPr>
          <p:cNvPr id="4" name="Tytuł 3"/>
          <p:cNvSpPr>
            <a:spLocks noGrp="1"/>
          </p:cNvSpPr>
          <p:nvPr>
            <p:ph type="title"/>
          </p:nvPr>
        </p:nvSpPr>
        <p:spPr>
          <a:xfrm>
            <a:off x="228600" y="4653136"/>
            <a:ext cx="8447856" cy="774658"/>
          </a:xfrm>
        </p:spPr>
        <p:txBody>
          <a:bodyPr>
            <a:normAutofit fontScale="90000"/>
          </a:bodyPr>
          <a:lstStyle/>
          <a:p>
            <a:pPr algn="ctr"/>
            <a:r>
              <a:rPr lang="pl-PL" b="1" dirty="0" smtClean="0">
                <a:solidFill>
                  <a:schemeClr val="accent2">
                    <a:lumMod val="75000"/>
                  </a:schemeClr>
                </a:solidFill>
                <a:effectLst>
                  <a:outerShdw blurRad="38100" dist="38100" dir="2700000" algn="tl">
                    <a:srgbClr val="000000">
                      <a:alpha val="43137"/>
                    </a:srgbClr>
                  </a:outerShdw>
                </a:effectLst>
              </a:rPr>
              <a:t>Tak wyglądało centrum Kamionki na przełomie lat czterdziestych i pięćdziesiątych XX w.</a:t>
            </a:r>
            <a:endParaRPr lang="pl-P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tekstu 1"/>
          <p:cNvSpPr>
            <a:spLocks noGrp="1"/>
          </p:cNvSpPr>
          <p:nvPr>
            <p:ph type="body" sz="half" idx="2"/>
          </p:nvPr>
        </p:nvSpPr>
        <p:spPr>
          <a:xfrm>
            <a:off x="395288" y="5229225"/>
            <a:ext cx="8353425" cy="1223963"/>
          </a:xfrm>
        </p:spPr>
        <p:txBody>
          <a:bodyPr>
            <a:normAutofit fontScale="70000" lnSpcReduction="20000"/>
          </a:bodyPr>
          <a:lstStyle/>
          <a:p>
            <a:pPr marR="0" algn="just" eaLnBrk="1" hangingPunct="1"/>
            <a:r>
              <a:rPr lang="pl-PL" sz="1800" dirty="0" smtClean="0"/>
              <a:t>Znikł stary budynek plebani, „Organistówka”, karczma i chałupy nad potokiem. W ich miejsce wybudowana jest szeroka asfaltowa droga z chodnikiem i przejściem dla pieszych oraz parkingi parafialne. Potok kamieński jest wyregulowany, a nad nim szerokie mosty. W stodole plebańskiej zrobiono na remizę strażacką. Wyburzono budynek sąsiadujący z kościołem a stromą skarpę „starasowano”, przyozdobiono krzewami i figurą Matki Boskiej. Do kościoła prowadzi asfaltowa droga i kamienne schody z balustradą. Nocą centrum oświetlają lampy elektryczne. To całkiem inne miejsce.</a:t>
            </a:r>
          </a:p>
          <a:p>
            <a:pPr marR="0" algn="just" eaLnBrk="1" hangingPunct="1"/>
            <a:endParaRPr lang="pl-PL" dirty="0" smtClean="0"/>
          </a:p>
        </p:txBody>
      </p:sp>
      <p:pic>
        <p:nvPicPr>
          <p:cNvPr id="5" name="Symbol zastępczy obrazu 4" descr="PB260011.JPG"/>
          <p:cNvPicPr>
            <a:picLocks noGrp="1" noChangeAspect="1"/>
          </p:cNvPicPr>
          <p:nvPr>
            <p:ph type="pic" idx="1"/>
          </p:nvPr>
        </p:nvPicPr>
        <p:blipFill>
          <a:blip r:embed="rId2" cstate="print"/>
          <a:srcRect t="16326" b="16326"/>
          <a:stretch>
            <a:fillRect/>
          </a:stretch>
        </p:blipFill>
        <p:spPr/>
      </p:pic>
      <p:sp>
        <p:nvSpPr>
          <p:cNvPr id="4" name="Tytuł 3"/>
          <p:cNvSpPr>
            <a:spLocks noGrp="1"/>
          </p:cNvSpPr>
          <p:nvPr>
            <p:ph type="title"/>
          </p:nvPr>
        </p:nvSpPr>
        <p:spPr>
          <a:xfrm>
            <a:off x="179512" y="4653136"/>
            <a:ext cx="8591872" cy="562672"/>
          </a:xfrm>
        </p:spPr>
        <p:txBody>
          <a:bodyPr>
            <a:normAutofit fontScale="90000"/>
          </a:bodyPr>
          <a:lstStyle/>
          <a:p>
            <a:pPr algn="ctr" eaLnBrk="1" hangingPunct="1">
              <a:defRPr/>
            </a:pPr>
            <a:r>
              <a:rPr lang="pl-PL" b="1" dirty="0" smtClean="0">
                <a:solidFill>
                  <a:srgbClr val="FFFF00"/>
                </a:solidFill>
              </a:rPr>
              <a:t>Obecnie centrum Kamionki bardzo się zmieniło</a:t>
            </a:r>
            <a:endParaRPr lang="pl-PL" dirty="0">
              <a:solidFill>
                <a:srgbClr val="FFFF00"/>
              </a:solidFill>
            </a:endParaRPr>
          </a:p>
        </p:txBody>
      </p:sp>
      <p:pic>
        <p:nvPicPr>
          <p:cNvPr id="6" name="Symbol zastępczy obrazu 4" descr="PB260011.JPG"/>
          <p:cNvPicPr>
            <a:picLocks noChangeAspect="1"/>
          </p:cNvPicPr>
          <p:nvPr/>
        </p:nvPicPr>
        <p:blipFill>
          <a:blip r:embed="rId2" cstate="print"/>
          <a:srcRect t="16326" b="16326"/>
          <a:stretch>
            <a:fillRect/>
          </a:stretch>
        </p:blipFill>
        <p:spPr bwMode="auto">
          <a:xfrm>
            <a:off x="251520" y="188640"/>
            <a:ext cx="8686800" cy="4389120"/>
          </a:xfrm>
          <a:prstGeom prst="rect">
            <a:avLst/>
          </a:prstGeom>
          <a:solidFill>
            <a:schemeClr val="bg2"/>
          </a:solidFill>
          <a:ln w="9525">
            <a:solidFill>
              <a:schemeClr val="bg1"/>
            </a:solidFill>
            <a:miter lim="800000"/>
            <a:headEnd/>
            <a:tailEnd/>
          </a:ln>
          <a:effectLst>
            <a:innerShdw blurRad="95250">
              <a:srgbClr val="000000"/>
            </a:inn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half" idx="2"/>
          </p:nvPr>
        </p:nvSpPr>
        <p:spPr>
          <a:xfrm>
            <a:off x="395536" y="5733256"/>
            <a:ext cx="8352928" cy="648232"/>
          </a:xfrm>
        </p:spPr>
        <p:txBody>
          <a:bodyPr>
            <a:normAutofit/>
          </a:bodyPr>
          <a:lstStyle/>
          <a:p>
            <a:pPr algn="just"/>
            <a:r>
              <a:rPr lang="pl-PL" sz="1600" dirty="0" smtClean="0"/>
              <a:t>W tle mało zabudowane jeszcze w tym czasie osiedla: </a:t>
            </a:r>
            <a:r>
              <a:rPr lang="pl-PL" sz="1600" dirty="0" err="1" smtClean="0"/>
              <a:t>Orzełkówka</a:t>
            </a:r>
            <a:r>
              <a:rPr lang="pl-PL" sz="1600" dirty="0" smtClean="0"/>
              <a:t>, Końców, Za Górą i </a:t>
            </a:r>
            <a:r>
              <a:rPr lang="pl-PL" sz="1600" dirty="0" err="1" smtClean="0"/>
              <a:t>Barnasiówka</a:t>
            </a:r>
            <a:r>
              <a:rPr lang="pl-PL" sz="1600" dirty="0" smtClean="0"/>
              <a:t>. Brak drogi do tych osiedli.</a:t>
            </a:r>
          </a:p>
          <a:p>
            <a:pPr algn="just"/>
            <a:endParaRPr lang="pl-PL" sz="1600" dirty="0"/>
          </a:p>
        </p:txBody>
      </p:sp>
      <p:pic>
        <p:nvPicPr>
          <p:cNvPr id="5" name="Symbol zastępczy obrazu 4" descr="3. kościół.jpg"/>
          <p:cNvPicPr>
            <a:picLocks noGrp="1" noChangeAspect="1"/>
          </p:cNvPicPr>
          <p:nvPr>
            <p:ph type="pic" idx="1"/>
          </p:nvPr>
        </p:nvPicPr>
        <p:blipFill>
          <a:blip r:embed="rId2" cstate="print"/>
          <a:srcRect t="14052" b="14052"/>
          <a:stretch>
            <a:fillRect/>
          </a:stretch>
        </p:blipFill>
        <p:spPr/>
      </p:pic>
      <p:sp>
        <p:nvSpPr>
          <p:cNvPr id="4" name="Tytuł 3"/>
          <p:cNvSpPr>
            <a:spLocks noGrp="1"/>
          </p:cNvSpPr>
          <p:nvPr>
            <p:ph type="title"/>
          </p:nvPr>
        </p:nvSpPr>
        <p:spPr>
          <a:xfrm>
            <a:off x="228600" y="4653136"/>
            <a:ext cx="8591872" cy="774658"/>
          </a:xfrm>
        </p:spPr>
        <p:txBody>
          <a:bodyPr>
            <a:normAutofit fontScale="90000"/>
          </a:bodyPr>
          <a:lstStyle/>
          <a:p>
            <a:pPr algn="ctr"/>
            <a:r>
              <a:rPr lang="pl-PL" b="1" dirty="0" smtClean="0">
                <a:solidFill>
                  <a:schemeClr val="accent2">
                    <a:lumMod val="75000"/>
                  </a:schemeClr>
                </a:solidFill>
              </a:rPr>
              <a:t>Kościół parafialny św. Katarzyny oraz panorama Kamionki w 1978 roku</a:t>
            </a:r>
            <a:endParaRPr lang="pl-P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half" idx="2"/>
          </p:nvPr>
        </p:nvSpPr>
        <p:spPr>
          <a:xfrm>
            <a:off x="251520" y="5661248"/>
            <a:ext cx="8496944" cy="936104"/>
          </a:xfrm>
        </p:spPr>
        <p:txBody>
          <a:bodyPr/>
          <a:lstStyle/>
          <a:p>
            <a:pPr algn="just"/>
            <a:r>
              <a:rPr lang="pl-PL" dirty="0" smtClean="0"/>
              <a:t>Kościół pięknie odnowiony: ma efektowną drewnianą elewację, wymienione okna, drzwi i nowy dach kryty miedzianą blachą. Zmieniła się również panorama tej części Kamionki. Powstały nowe domy, w tym także plebania. Niemal do każdego domu </a:t>
            </a:r>
            <a:r>
              <a:rPr lang="pl-PL" dirty="0" smtClean="0"/>
              <a:t>w </a:t>
            </a:r>
            <a:r>
              <a:rPr lang="pl-PL" dirty="0" smtClean="0"/>
              <a:t>wymienionych osiedlach prowadzi droga asfaltowa.</a:t>
            </a:r>
          </a:p>
          <a:p>
            <a:pPr algn="just"/>
            <a:endParaRPr lang="pl-PL" dirty="0"/>
          </a:p>
        </p:txBody>
      </p:sp>
      <p:pic>
        <p:nvPicPr>
          <p:cNvPr id="5" name="Symbol zastępczy obrazu 4" descr="Kościół 2.jpg"/>
          <p:cNvPicPr>
            <a:picLocks noGrp="1" noChangeAspect="1"/>
          </p:cNvPicPr>
          <p:nvPr>
            <p:ph type="pic" idx="1"/>
          </p:nvPr>
        </p:nvPicPr>
        <p:blipFill>
          <a:blip r:embed="rId2" cstate="print"/>
          <a:srcRect l="7577" r="7577"/>
          <a:stretch>
            <a:fillRect/>
          </a:stretch>
        </p:blipFill>
        <p:spPr/>
      </p:pic>
      <p:sp>
        <p:nvSpPr>
          <p:cNvPr id="4" name="Tytuł 3"/>
          <p:cNvSpPr>
            <a:spLocks noGrp="1"/>
          </p:cNvSpPr>
          <p:nvPr>
            <p:ph type="title"/>
          </p:nvPr>
        </p:nvSpPr>
        <p:spPr>
          <a:xfrm>
            <a:off x="323528" y="4797152"/>
            <a:ext cx="8352928" cy="648072"/>
          </a:xfrm>
        </p:spPr>
        <p:txBody>
          <a:bodyPr>
            <a:normAutofit/>
          </a:bodyPr>
          <a:lstStyle/>
          <a:p>
            <a:pPr algn="ctr"/>
            <a:r>
              <a:rPr lang="pl-PL" b="1" dirty="0" smtClean="0">
                <a:solidFill>
                  <a:srgbClr val="FFFF00"/>
                </a:solidFill>
                <a:effectLst/>
              </a:rPr>
              <a:t>A tak wygląda dziś to miejsce</a:t>
            </a:r>
            <a:endParaRPr 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half" idx="2"/>
          </p:nvPr>
        </p:nvSpPr>
        <p:spPr>
          <a:xfrm>
            <a:off x="323528" y="5877272"/>
            <a:ext cx="8496944" cy="720080"/>
          </a:xfrm>
        </p:spPr>
        <p:txBody>
          <a:bodyPr/>
          <a:lstStyle/>
          <a:p>
            <a:pPr algn="just"/>
            <a:r>
              <a:rPr lang="pl-PL" dirty="0" smtClean="0"/>
              <a:t>Jak widać jest ono zupełnie pozbawione drzew - co jest zrozumiałe - bo cmentarz powstał na polu ornym gospodarza z </a:t>
            </a:r>
            <a:r>
              <a:rPr lang="pl-PL" dirty="0" err="1" smtClean="0"/>
              <a:t>Orłówki</a:t>
            </a:r>
            <a:endParaRPr lang="pl-PL" dirty="0"/>
          </a:p>
        </p:txBody>
      </p:sp>
      <p:pic>
        <p:nvPicPr>
          <p:cNvPr id="5" name="Symbol zastępczy obrazu 4" descr="Jastrząbka 1920.jpg"/>
          <p:cNvPicPr>
            <a:picLocks noGrp="1" noChangeAspect="1"/>
          </p:cNvPicPr>
          <p:nvPr>
            <p:ph type="pic" idx="1"/>
          </p:nvPr>
        </p:nvPicPr>
        <p:blipFill>
          <a:blip r:embed="rId2" cstate="print"/>
          <a:srcRect t="2335" b="2335"/>
          <a:stretch>
            <a:fillRect/>
          </a:stretch>
        </p:blipFill>
        <p:spPr/>
      </p:pic>
      <p:sp>
        <p:nvSpPr>
          <p:cNvPr id="4" name="Tytuł 3"/>
          <p:cNvSpPr>
            <a:spLocks noGrp="1"/>
          </p:cNvSpPr>
          <p:nvPr>
            <p:ph type="title"/>
          </p:nvPr>
        </p:nvSpPr>
        <p:spPr>
          <a:xfrm>
            <a:off x="228600" y="4725144"/>
            <a:ext cx="8663880" cy="864096"/>
          </a:xfrm>
        </p:spPr>
        <p:txBody>
          <a:bodyPr>
            <a:normAutofit fontScale="90000"/>
          </a:bodyPr>
          <a:lstStyle/>
          <a:p>
            <a:pPr algn="ctr"/>
            <a:r>
              <a:rPr lang="pl-PL" b="1" dirty="0" smtClean="0">
                <a:solidFill>
                  <a:schemeClr val="accent2">
                    <a:lumMod val="75000"/>
                  </a:schemeClr>
                </a:solidFill>
                <a:effectLst>
                  <a:outerShdw blurRad="38100" dist="38100" dir="2700000" algn="tl">
                    <a:srgbClr val="000000">
                      <a:alpha val="43137"/>
                    </a:srgbClr>
                  </a:outerShdw>
                </a:effectLst>
              </a:rPr>
              <a:t>Cmentarz wojenny i kaplica na Jastrząbce </a:t>
            </a:r>
            <a:br>
              <a:rPr lang="pl-PL" b="1" dirty="0" smtClean="0">
                <a:solidFill>
                  <a:schemeClr val="accent2">
                    <a:lumMod val="75000"/>
                  </a:schemeClr>
                </a:solidFill>
                <a:effectLst>
                  <a:outerShdw blurRad="38100" dist="38100" dir="2700000" algn="tl">
                    <a:srgbClr val="000000">
                      <a:alpha val="43137"/>
                    </a:srgbClr>
                  </a:outerShdw>
                </a:effectLst>
              </a:rPr>
            </a:br>
            <a:r>
              <a:rPr lang="pl-PL" b="1" dirty="0" smtClean="0">
                <a:solidFill>
                  <a:schemeClr val="accent2">
                    <a:lumMod val="75000"/>
                  </a:schemeClr>
                </a:solidFill>
                <a:effectLst>
                  <a:outerShdw blurRad="38100" dist="38100" dir="2700000" algn="tl">
                    <a:srgbClr val="000000">
                      <a:alpha val="43137"/>
                    </a:srgbClr>
                  </a:outerShdw>
                </a:effectLst>
              </a:rPr>
              <a:t>w latach dwudziestych XX wieku</a:t>
            </a:r>
            <a:endParaRPr lang="pl-P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half" idx="2"/>
          </p:nvPr>
        </p:nvSpPr>
        <p:spPr>
          <a:xfrm>
            <a:off x="395536" y="5661248"/>
            <a:ext cx="8280920" cy="792088"/>
          </a:xfrm>
        </p:spPr>
        <p:txBody>
          <a:bodyPr/>
          <a:lstStyle/>
          <a:p>
            <a:pPr algn="just"/>
            <a:r>
              <a:rPr lang="pl-PL" dirty="0" smtClean="0"/>
              <a:t>zatopione jest w uroczym sosnowo – jodłowym lesie; są też różne drzewa liściaste, które dodają barwy i uroku temu miejscu. Cmentarz jest odnowiony i zadbany. Uważamy, że dziś jest tam o wiele ładniej, a nawet dostojniej niż dziewięćdziesiąt lat temu.</a:t>
            </a:r>
          </a:p>
          <a:p>
            <a:endParaRPr lang="pl-PL" dirty="0"/>
          </a:p>
        </p:txBody>
      </p:sp>
      <p:pic>
        <p:nvPicPr>
          <p:cNvPr id="5" name="Symbol zastępczy obrazu 4" descr="Jastrząbka2.jpg"/>
          <p:cNvPicPr>
            <a:picLocks noGrp="1" noChangeAspect="1"/>
          </p:cNvPicPr>
          <p:nvPr>
            <p:ph type="pic" idx="1"/>
          </p:nvPr>
        </p:nvPicPr>
        <p:blipFill>
          <a:blip r:embed="rId2" cstate="print"/>
          <a:srcRect t="14570" b="14570"/>
          <a:stretch>
            <a:fillRect/>
          </a:stretch>
        </p:blipFill>
        <p:spPr/>
      </p:pic>
      <p:sp>
        <p:nvSpPr>
          <p:cNvPr id="4" name="Tytuł 3"/>
          <p:cNvSpPr>
            <a:spLocks noGrp="1"/>
          </p:cNvSpPr>
          <p:nvPr>
            <p:ph type="title"/>
          </p:nvPr>
        </p:nvSpPr>
        <p:spPr/>
        <p:txBody>
          <a:bodyPr/>
          <a:lstStyle/>
          <a:p>
            <a:pPr algn="ctr"/>
            <a:r>
              <a:rPr lang="pl-PL" b="1" dirty="0" smtClean="0">
                <a:solidFill>
                  <a:srgbClr val="FFFF00"/>
                </a:solidFill>
                <a:effectLst/>
              </a:rPr>
              <a:t>Wzgórze Jastrząbka dziś</a:t>
            </a:r>
            <a:endParaRPr lang="pl-PL"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TotalTime>
  <Words>510</Words>
  <Application>Microsoft Office PowerPoint</Application>
  <PresentationFormat>Pokaz na ekranie (4:3)</PresentationFormat>
  <Paragraphs>19</Paragraphs>
  <Slides>9</Slides>
  <Notes>0</Notes>
  <HiddenSlides>0</HiddenSlides>
  <MMClips>0</MMClips>
  <ScaleCrop>false</ScaleCrop>
  <HeadingPairs>
    <vt:vector size="4" baseType="variant">
      <vt:variant>
        <vt:lpstr>Motyw</vt:lpstr>
      </vt:variant>
      <vt:variant>
        <vt:i4>1</vt:i4>
      </vt:variant>
      <vt:variant>
        <vt:lpstr>Tytuły slajdów</vt:lpstr>
      </vt:variant>
      <vt:variant>
        <vt:i4>9</vt:i4>
      </vt:variant>
    </vt:vector>
  </HeadingPairs>
  <TitlesOfParts>
    <vt:vector size="10" baseType="lpstr">
      <vt:lpstr>Hol</vt:lpstr>
      <vt:lpstr>Jak zmieniła się moja miejscowość?</vt:lpstr>
      <vt:lpstr>To zdjęcie wykonane około 1964 roku przedstawia stary i nowy budynek szkolny</vt:lpstr>
      <vt:lpstr>A to zdjęcie wykonane obecnie </vt:lpstr>
      <vt:lpstr>Tak wyglądało centrum Kamionki na przełomie lat czterdziestych i pięćdziesiątych XX w.</vt:lpstr>
      <vt:lpstr>Obecnie centrum Kamionki bardzo się zmieniło</vt:lpstr>
      <vt:lpstr>Kościół parafialny św. Katarzyny oraz panorama Kamionki w 1978 roku</vt:lpstr>
      <vt:lpstr>A tak wygląda dziś to miejsce</vt:lpstr>
      <vt:lpstr>Cmentarz wojenny i kaplica na Jastrząbce  w latach dwudziestych XX wieku</vt:lpstr>
      <vt:lpstr>Wzgórze Jastrząbka dziś</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Dyrektorka Wanda</dc:creator>
  <cp:lastModifiedBy>Dyrektorka Wanda</cp:lastModifiedBy>
  <cp:revision>11</cp:revision>
  <dcterms:created xsi:type="dcterms:W3CDTF">2014-12-04T19:25:00Z</dcterms:created>
  <dcterms:modified xsi:type="dcterms:W3CDTF">2014-12-04T20:02:41Z</dcterms:modified>
</cp:coreProperties>
</file>